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3" orient="horz" pos="2348" userDrawn="1">
          <p15:clr>
            <a:srgbClr val="A4A3A4"/>
          </p15:clr>
        </p15:guide>
        <p15:guide id="4" pos="294" userDrawn="1">
          <p15:clr>
            <a:srgbClr val="A4A3A4"/>
          </p15:clr>
        </p15:guide>
        <p15:guide id="5" pos="7445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8" userDrawn="1">
          <p15:clr>
            <a:srgbClr val="A4A3A4"/>
          </p15:clr>
        </p15:guide>
        <p15:guide id="10" orient="horz" pos="3037" userDrawn="1">
          <p15:clr>
            <a:srgbClr val="A4A3A4"/>
          </p15:clr>
        </p15:guide>
        <p15:guide id="11" orient="horz" pos="906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69"/>
        <p:guide orient="horz" pos="2348"/>
        <p:guide pos="294"/>
        <p:guide pos="7445"/>
        <p:guide orient="horz" pos="637"/>
        <p:guide orient="horz" pos="3382"/>
        <p:guide orient="horz" pos="1038"/>
        <p:guide pos="5218"/>
        <p:guide orient="horz" pos="3037"/>
        <p:guide orient="horz" pos="906"/>
        <p:guide pos="2549"/>
        <p:guide orient="horz" pos="36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tags" Target="../tags/tag22.xml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5570" b="26243"/>
          <a:stretch>
            <a:fillRect/>
          </a:stretch>
        </p:blipFill>
        <p:spPr>
          <a:xfrm>
            <a:off x="427355" y="1012190"/>
            <a:ext cx="11430635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7360" y="5369560"/>
            <a:ext cx="113512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6720" y="1012190"/>
            <a:ext cx="1143190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26720" y="1012190"/>
            <a:ext cx="1143190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广州番禺竞速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720" y="5841365"/>
            <a:ext cx="1143190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广州番禺竞速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越野场地，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位于广州市番禺区南村镇陈边村金瓯大道附近，</a:t>
            </a: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总占地面积约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㎡，设有起伏路、碎石路、泥泞路等越野科目。适合汽车品牌的越野试乘试驾、汽车测评等。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283575" y="3700780"/>
            <a:ext cx="35350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总占地面积约20000㎡，设有起伏路、碎石路、泥泞路等越野科目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-1131" r="96" b="256"/>
          <a:stretch>
            <a:fillRect/>
          </a:stretch>
        </p:blipFill>
        <p:spPr>
          <a:xfrm>
            <a:off x="467360" y="1012190"/>
            <a:ext cx="7255510" cy="5491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6595" y="1010920"/>
            <a:ext cx="3502025" cy="22345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095750" y="1647190"/>
            <a:ext cx="4093210" cy="25133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283575" y="1647190"/>
            <a:ext cx="3756025" cy="25133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45110" y="1647190"/>
            <a:ext cx="3756025" cy="251333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912495" y="4159250"/>
            <a:ext cx="2420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场地实景图</a:t>
            </a:r>
            <a:endParaRPr lang="zh-CN" altLang="en-US" sz="1400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4932045" y="4160520"/>
            <a:ext cx="2420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场地实景图</a:t>
            </a:r>
            <a:endParaRPr lang="zh-CN" altLang="en-US" sz="1400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8951595" y="4160520"/>
            <a:ext cx="2420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场地实景图</a:t>
            </a:r>
            <a:endParaRPr lang="zh-CN" altLang="en-US" sz="1400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222.05,&quot;left&quot;:19.3,&quot;top&quot;:129.7,&quot;width&quot;:928.7}"/>
</p:tagLst>
</file>

<file path=ppt/tags/tag21.xml><?xml version="1.0" encoding="utf-8"?>
<p:tagLst xmlns:p="http://schemas.openxmlformats.org/presentationml/2006/main">
  <p:tag name="KSO_WM_DIAGRAM_VIRTUALLY_FRAME" val="{&quot;height&quot;:222.05,&quot;left&quot;:19.3,&quot;top&quot;:129.7,&quot;width&quot;:928.7}"/>
</p:tagLst>
</file>

<file path=ppt/tags/tag22.xml><?xml version="1.0" encoding="utf-8"?>
<p:tagLst xmlns:p="http://schemas.openxmlformats.org/presentationml/2006/main">
  <p:tag name="KSO_WM_DIAGRAM_VIRTUALLY_FRAME" val="{&quot;height&quot;:222.05,&quot;left&quot;:19.3,&quot;top&quot;:129.7,&quot;width&quot;:928.7}"/>
</p:tagLst>
</file>

<file path=ppt/tags/tag23.xml><?xml version="1.0" encoding="utf-8"?>
<p:tagLst xmlns:p="http://schemas.openxmlformats.org/presentationml/2006/main">
  <p:tag name="KSO_WM_DIAGRAM_VIRTUALLY_FRAME" val="{&quot;height&quot;:222.05,&quot;left&quot;:19.3,&quot;top&quot;:129.7,&quot;width&quot;:928.7}"/>
</p:tagLst>
</file>

<file path=ppt/tags/tag24.xml><?xml version="1.0" encoding="utf-8"?>
<p:tagLst xmlns:p="http://schemas.openxmlformats.org/presentationml/2006/main">
  <p:tag name="KSO_WM_DIAGRAM_VIRTUALLY_FRAME" val="{&quot;height&quot;:222.05,&quot;left&quot;:19.3,&quot;top&quot;:129.7,&quot;width&quot;:928.7}"/>
</p:tagLst>
</file>

<file path=ppt/tags/tag25.xml><?xml version="1.0" encoding="utf-8"?>
<p:tagLst xmlns:p="http://schemas.openxmlformats.org/presentationml/2006/main">
  <p:tag name="KSO_WM_DIAGRAM_VIRTUALLY_FRAME" val="{&quot;height&quot;:222.05,&quot;left&quot;:19.3,&quot;top&quot;:129.7,&quot;width&quot;:928.7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广州番禺竞速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254</cp:revision>
  <dcterms:created xsi:type="dcterms:W3CDTF">2019-06-19T02:08:00Z</dcterms:created>
  <dcterms:modified xsi:type="dcterms:W3CDTF">2025-06-20T08:50:48Z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